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66" r:id="rId5"/>
    <p:sldId id="257" r:id="rId6"/>
    <p:sldId id="267" r:id="rId7"/>
    <p:sldId id="269" r:id="rId8"/>
    <p:sldId id="268" r:id="rId9"/>
    <p:sldId id="27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27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6">
        <a:alpha val="0"/>
      </a:schemeClr>
    </dgm:fillClrLst>
    <dgm:linClrLst meth="repeat">
      <a:schemeClr val="accent6">
        <a:alpha val="0"/>
      </a:schemeClr>
    </dgm:linClrLst>
    <dgm:effectClrLst/>
    <dgm:txLinClrLst/>
    <dgm:txFillClrLst meth="repeat"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accent6_2" csCatId="accent6" phldr="1"/>
      <dgm:spPr/>
      <dgm:t>
        <a:bodyPr/>
        <a:lstStyle/>
        <a:p>
          <a:endParaRPr lang="en-US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</dgm:ptLst>
  <dgm:cxnLst>
    <dgm:cxn modelId="{B126511F-11FF-4EDD-85D7-D89737033340}" type="presOf" srcId="{34FF870C-5D9B-4878-9827-A3D8F8D3B4C3}" destId="{D2FA40C6-C0ED-46A3-92CE-B081053B2BA8}" srcOrd="0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3/10/2024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s-CR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1885" y="3667341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 err="1">
                <a:solidFill>
                  <a:srgbClr val="FFFFFF"/>
                </a:solidFill>
              </a:rPr>
              <a:t>Avance</a:t>
            </a:r>
            <a:r>
              <a:rPr lang="en-US" sz="3600" dirty="0">
                <a:solidFill>
                  <a:srgbClr val="FFFFFF"/>
                </a:solidFill>
              </a:rPr>
              <a:t> #2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7869" y="4678216"/>
            <a:ext cx="5482441" cy="1583305"/>
          </a:xfrm>
        </p:spPr>
        <p:txBody>
          <a:bodyPr>
            <a:normAutofit fontScale="70000" lnSpcReduction="20000"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Grupo #9</a:t>
            </a:r>
          </a:p>
          <a:p>
            <a:pPr algn="l">
              <a:spcAft>
                <a:spcPts val="600"/>
              </a:spcAft>
            </a:pPr>
            <a:r>
              <a:rPr lang="en-US" sz="1800" dirty="0" err="1">
                <a:solidFill>
                  <a:srgbClr val="FFFFFF"/>
                </a:solidFill>
              </a:rPr>
              <a:t>Integrantes</a:t>
            </a:r>
            <a:r>
              <a:rPr lang="en-US" sz="1800" dirty="0">
                <a:solidFill>
                  <a:srgbClr val="FFFFFF"/>
                </a:solidFill>
              </a:rPr>
              <a:t>:</a:t>
            </a:r>
          </a:p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Lopez Rivera Jose Julian</a:t>
            </a:r>
          </a:p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Cruz Alfaro Kenneth</a:t>
            </a:r>
          </a:p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Avila Vargas Esteban Antonio</a:t>
            </a:r>
          </a:p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Sebastian Solano Pérez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0667" y="685800"/>
            <a:ext cx="3656419" cy="1485900"/>
          </a:xfrm>
        </p:spPr>
        <p:txBody>
          <a:bodyPr>
            <a:normAutofit/>
          </a:bodyPr>
          <a:lstStyle/>
          <a:p>
            <a:r>
              <a:rPr lang="en-US" dirty="0"/>
              <a:t>Inicio de Sesión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R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2CD8130-7F30-149A-5025-1DB7642D7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61" y="1167226"/>
            <a:ext cx="6517065" cy="4203506"/>
          </a:xfrm>
          <a:prstGeom prst="rect">
            <a:avLst/>
          </a:prstGeom>
        </p:spPr>
      </p:pic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7578732"/>
              </p:ext>
            </p:extLst>
          </p:nvPr>
        </p:nvGraphicFramePr>
        <p:xfrm>
          <a:off x="7860667" y="2286000"/>
          <a:ext cx="3656419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F80BF4D8-2D94-8522-239E-A9352E8324C7}"/>
              </a:ext>
            </a:extLst>
          </p:cNvPr>
          <p:cNvSpPr txBox="1"/>
          <p:nvPr/>
        </p:nvSpPr>
        <p:spPr>
          <a:xfrm>
            <a:off x="7927041" y="2009214"/>
            <a:ext cx="33550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/>
              <a:t>En el apartado de inicio de sesión se coloca el título de la página, información de la compañía además de añadir un formulario para poder contactar a la empresa y un apartado de “Contacto” con información.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3638F2F-4688-4030-B1CC-80272444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48C811F0-0ED8-4A7B-BFDE-6433C690E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3751" y="303896"/>
            <a:ext cx="1910102" cy="257067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s-C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48CF147-F77C-6C7C-416B-07985D695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344" y="1327355"/>
            <a:ext cx="4475110" cy="4482564"/>
          </a:xfrm>
        </p:spPr>
        <p:txBody>
          <a:bodyPr>
            <a:normAutofit/>
          </a:bodyPr>
          <a:lstStyle/>
          <a:p>
            <a:r>
              <a:rPr lang="es-CR" dirty="0"/>
              <a:t>Sitios Disponibles</a:t>
            </a:r>
            <a:br>
              <a:rPr lang="es-CR" dirty="0"/>
            </a:br>
            <a:endParaRPr lang="es-CR" dirty="0"/>
          </a:p>
        </p:txBody>
      </p:sp>
      <p:pic>
        <p:nvPicPr>
          <p:cNvPr id="5" name="Marcador de contenido 4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A249E9BF-C942-4D04-99FF-B586380C87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2959" y="1573306"/>
            <a:ext cx="5935575" cy="3338760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AC19CEE-435E-4643-849E-5194A5743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919B91C-80EA-6069-C130-A15DE9891A46}"/>
              </a:ext>
            </a:extLst>
          </p:cNvPr>
          <p:cNvSpPr txBox="1"/>
          <p:nvPr/>
        </p:nvSpPr>
        <p:spPr>
          <a:xfrm>
            <a:off x="908344" y="2054278"/>
            <a:ext cx="28507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/>
              <a:t>En este apartado se coloca una lista de los sitios disponibles además de un menú en la parte superior para ingresar en las páginas de administración, Perfil y cerrar sesión.</a:t>
            </a:r>
          </a:p>
        </p:txBody>
      </p:sp>
    </p:spTree>
    <p:extLst>
      <p:ext uri="{BB962C8B-B14F-4D97-AF65-F5344CB8AC3E}">
        <p14:creationId xmlns:p14="http://schemas.microsoft.com/office/powerpoint/2010/main" val="1210811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Interfaz de usuario gráfica, Tabla&#10;&#10;Descripción generada automáticamente">
            <a:extLst>
              <a:ext uri="{FF2B5EF4-FFF2-40B4-BE49-F238E27FC236}">
                <a16:creationId xmlns:a16="http://schemas.microsoft.com/office/drawing/2014/main" id="{BE0CAB4A-DEC7-0E83-7692-C38CD85EEC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9463" y="403654"/>
            <a:ext cx="5368925" cy="3025346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s-C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BCB2843-B939-0C8A-2161-8B51388B1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7" y="1252181"/>
            <a:ext cx="3132162" cy="4302457"/>
          </a:xfrm>
        </p:spPr>
        <p:txBody>
          <a:bodyPr>
            <a:normAutofit/>
          </a:bodyPr>
          <a:lstStyle/>
          <a:p>
            <a:r>
              <a:rPr lang="es-CR" sz="4000" dirty="0">
                <a:solidFill>
                  <a:schemeClr val="bg2"/>
                </a:solidFill>
              </a:rPr>
              <a:t>Generar Reportes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B7A580A-7773-6D2B-B5FB-92A476B48494}"/>
              </a:ext>
            </a:extLst>
          </p:cNvPr>
          <p:cNvSpPr txBox="1"/>
          <p:nvPr/>
        </p:nvSpPr>
        <p:spPr>
          <a:xfrm>
            <a:off x="8633012" y="2454088"/>
            <a:ext cx="30221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/>
              <a:t>Apartado utilizado para la generación de reportes dando información como el sitio en el que hay un problema y una lista con tipos de problemas para hacer la nota del reporte.</a:t>
            </a:r>
          </a:p>
        </p:txBody>
      </p:sp>
      <p:pic>
        <p:nvPicPr>
          <p:cNvPr id="9" name="Imagen 8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E9CF5D84-03F5-3DB7-6D97-E8B8A3525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463" y="3586823"/>
            <a:ext cx="5368925" cy="3047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292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6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78313F1-408C-9847-1503-6543A8CFF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-66612"/>
            <a:ext cx="4018839" cy="2319306"/>
          </a:xfrm>
        </p:spPr>
        <p:txBody>
          <a:bodyPr anchor="ctr">
            <a:normAutofit/>
          </a:bodyPr>
          <a:lstStyle/>
          <a:p>
            <a:pPr algn="ctr"/>
            <a:r>
              <a:rPr lang="es-CR" sz="5400" dirty="0">
                <a:solidFill>
                  <a:schemeClr val="bg2"/>
                </a:solidFill>
              </a:rPr>
              <a:t>Eliminación de Reportes</a:t>
            </a:r>
          </a:p>
        </p:txBody>
      </p:sp>
      <p:sp>
        <p:nvSpPr>
          <p:cNvPr id="24" name="Rectangle 18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R"/>
          </a:p>
        </p:txBody>
      </p:sp>
      <p:pic>
        <p:nvPicPr>
          <p:cNvPr id="6" name="Marcador de contenido 5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5E189B0C-6C21-C129-0BE9-3AEDEC549B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76963" y="2072529"/>
            <a:ext cx="4892675" cy="2701829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C149587-D063-E11F-9C2B-DA488D5FE5BC}"/>
              </a:ext>
            </a:extLst>
          </p:cNvPr>
          <p:cNvSpPr txBox="1"/>
          <p:nvPr/>
        </p:nvSpPr>
        <p:spPr>
          <a:xfrm>
            <a:off x="838099" y="1907523"/>
            <a:ext cx="38205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>
                <a:solidFill>
                  <a:schemeClr val="bg1"/>
                </a:solidFill>
              </a:rPr>
              <a:t>Apartado dedicado a editar o borrar reportes ya generados por los usuarios que van divididos por cual sitio fue el que se generó el reporte.</a:t>
            </a:r>
          </a:p>
        </p:txBody>
      </p:sp>
    </p:spTree>
    <p:extLst>
      <p:ext uri="{BB962C8B-B14F-4D97-AF65-F5344CB8AC3E}">
        <p14:creationId xmlns:p14="http://schemas.microsoft.com/office/powerpoint/2010/main" val="4164168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s-CR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s-CR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s-C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ACA959-E5AC-15CC-1646-A283993B3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2"/>
            <a:ext cx="9969910" cy="346538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cap="all" dirty="0"/>
              <a:t>Muchas gracias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732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cort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14</TotalTime>
  <Words>165</Words>
  <Application>Microsoft Office PowerPoint</Application>
  <PresentationFormat>Panorámica</PresentationFormat>
  <Paragraphs>16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Calibri</vt:lpstr>
      <vt:lpstr>Franklin Gothic Book</vt:lpstr>
      <vt:lpstr>Recorte</vt:lpstr>
      <vt:lpstr>Avance #2</vt:lpstr>
      <vt:lpstr>Inicio de Sesión</vt:lpstr>
      <vt:lpstr>Sitios Disponibles </vt:lpstr>
      <vt:lpstr>Generar Reportes</vt:lpstr>
      <vt:lpstr>Eliminación de Reportes</vt:lpstr>
      <vt:lpstr>Muchas 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Avance #2</dc:title>
  <dc:creator>sebas solano</dc:creator>
  <cp:lastModifiedBy>sebas solano</cp:lastModifiedBy>
  <cp:revision>3</cp:revision>
  <dcterms:created xsi:type="dcterms:W3CDTF">2024-03-11T04:37:47Z</dcterms:created>
  <dcterms:modified xsi:type="dcterms:W3CDTF">2024-03-11T04:52:05Z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